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3775-6F7B-48E1-8A89-86FA65FF27B7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235D-1696-4D73-BA15-F28141DFBE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s-E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833775-6F7B-48E1-8A89-86FA65FF27B7}" type="datetimeFigureOut">
              <a:rPr lang="es-ES" smtClean="0"/>
              <a:t>22/12/2020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60235D-1696-4D73-BA15-F28141DFBEEE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89663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 err="1">
                <a:latin typeface="Berlin Sans FB Demi" panose="020E0802020502020306" pitchFamily="34" charset="0"/>
              </a:rPr>
              <a:t>W</a:t>
            </a:r>
            <a:r>
              <a:rPr lang="es-ES" dirty="0" err="1" smtClean="0">
                <a:latin typeface="Berlin Sans FB Demi" panose="020E0802020502020306" pitchFamily="34" charset="0"/>
              </a:rPr>
              <a:t>hat</a:t>
            </a:r>
            <a:r>
              <a:rPr lang="es-ES" dirty="0" smtClean="0">
                <a:latin typeface="Berlin Sans FB Demi" panose="020E0802020502020306" pitchFamily="34" charset="0"/>
              </a:rPr>
              <a:t> </a:t>
            </a:r>
            <a:r>
              <a:rPr lang="es-ES" dirty="0" err="1">
                <a:latin typeface="Berlin Sans FB Demi" panose="020E0802020502020306" pitchFamily="34" charset="0"/>
              </a:rPr>
              <a:t>should</a:t>
            </a:r>
            <a:r>
              <a:rPr lang="es-ES" dirty="0">
                <a:latin typeface="Berlin Sans FB Demi" panose="020E0802020502020306" pitchFamily="34" charset="0"/>
              </a:rPr>
              <a:t> </a:t>
            </a:r>
            <a:r>
              <a:rPr lang="es-ES" dirty="0" err="1">
                <a:latin typeface="Berlin Sans FB Demi" panose="020E0802020502020306" pitchFamily="34" charset="0"/>
              </a:rPr>
              <a:t>you</a:t>
            </a:r>
            <a:r>
              <a:rPr lang="es-ES" dirty="0">
                <a:latin typeface="Berlin Sans FB Demi" panose="020E0802020502020306" pitchFamily="34" charset="0"/>
              </a:rPr>
              <a:t> </a:t>
            </a:r>
            <a:r>
              <a:rPr lang="es-ES" dirty="0" err="1">
                <a:latin typeface="Berlin Sans FB Demi" panose="020E0802020502020306" pitchFamily="34" charset="0"/>
              </a:rPr>
              <a:t>have</a:t>
            </a:r>
            <a:r>
              <a:rPr lang="es-ES" dirty="0">
                <a:latin typeface="Berlin Sans FB Demi" panose="020E0802020502020306" pitchFamily="34" charset="0"/>
              </a:rPr>
              <a:t>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must have three different containers or boxes for cardboard and paper, plastics, glass in addition to the garbage can for organic.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doing everything in its place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8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238" y="3258502"/>
            <a:ext cx="4607524" cy="306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96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cicla2">
  <a:themeElements>
    <a:clrScheme name="Personalizado 1">
      <a:dk1>
        <a:srgbClr val="76923C"/>
      </a:dk1>
      <a:lt1>
        <a:srgbClr val="C3D69B"/>
      </a:lt1>
      <a:dk2>
        <a:srgbClr val="009900"/>
      </a:dk2>
      <a:lt2>
        <a:srgbClr val="EEECE1"/>
      </a:lt2>
      <a:accent1>
        <a:srgbClr val="F7964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recicla</Template>
  <TotalTime>58</TotalTime>
  <Words>33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recicla2</vt:lpstr>
      <vt:lpstr> What should you have?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fyq reciclaje.</dc:title>
  <dc:creator>mari angeles canovaca vela</dc:creator>
  <cp:keywords/>
  <dc:description>_x000d_What should you have?</dc:description>
  <cp:lastModifiedBy>usuario</cp:lastModifiedBy>
  <cp:revision>7</cp:revision>
  <dcterms:created xsi:type="dcterms:W3CDTF">2020-11-10T12:09:27Z</dcterms:created>
  <dcterms:modified xsi:type="dcterms:W3CDTF">2020-12-22T04:13:57Z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TC018912349991</vt:lpwstr>
  </property>
  <property fmtid="{D5CDD505-2E9C-101B-9397-08002B2CF9AE}" pid="3" name="Presentation">
    <vt:lpwstr>trabajo fyq reciclaje.</vt:lpwstr>
  </property>
  <property fmtid="{D5CDD505-2E9C-101B-9397-08002B2CF9AE}" pid="4" name="SlideDescription">
    <vt:lpwstr>_x000d_What should you have?</vt:lpwstr>
  </property>
</Properties>
</file>